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notesMasterIdLst>
    <p:notesMasterId r:id="rId18"/>
  </p:notesMasterIdLst>
  <p:handoutMasterIdLst>
    <p:handoutMasterId r:id="rId19"/>
  </p:handoutMasterIdLst>
  <p:sldIdLst>
    <p:sldId id="375" r:id="rId2"/>
    <p:sldId id="564" r:id="rId3"/>
    <p:sldId id="568" r:id="rId4"/>
    <p:sldId id="569" r:id="rId5"/>
    <p:sldId id="570" r:id="rId6"/>
    <p:sldId id="571" r:id="rId7"/>
    <p:sldId id="565" r:id="rId8"/>
    <p:sldId id="572" r:id="rId9"/>
    <p:sldId id="566" r:id="rId10"/>
    <p:sldId id="573" r:id="rId11"/>
    <p:sldId id="574" r:id="rId12"/>
    <p:sldId id="575" r:id="rId13"/>
    <p:sldId id="576" r:id="rId14"/>
    <p:sldId id="577" r:id="rId15"/>
    <p:sldId id="578" r:id="rId16"/>
    <p:sldId id="38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1D646A-FF62-4810-8EC4-61CE5DE7F3B4}" v="39" dt="2023-01-26T15:20:09.26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EA1D646A-FF62-4810-8EC4-61CE5DE7F3B4}"/>
    <pc:docChg chg="undo redo custSel addSld delSld modSld sldOrd">
      <pc:chgData name="אלכס גורבצ'וב" userId="8459a7c7-b354-45d8-a56f-77640536e27f" providerId="ADAL" clId="{EA1D646A-FF62-4810-8EC4-61CE5DE7F3B4}" dt="2023-01-26T15:26:51.917" v="883" actId="255"/>
      <pc:docMkLst>
        <pc:docMk/>
      </pc:docMkLst>
      <pc:sldChg chg="del">
        <pc:chgData name="אלכס גורבצ'וב" userId="8459a7c7-b354-45d8-a56f-77640536e27f" providerId="ADAL" clId="{EA1D646A-FF62-4810-8EC4-61CE5DE7F3B4}" dt="2023-01-26T15:14:49.861" v="627" actId="47"/>
        <pc:sldMkLst>
          <pc:docMk/>
          <pc:sldMk cId="421286489" sldId="461"/>
        </pc:sldMkLst>
      </pc:sldChg>
      <pc:sldChg chg="del">
        <pc:chgData name="אלכס גורבצ'וב" userId="8459a7c7-b354-45d8-a56f-77640536e27f" providerId="ADAL" clId="{EA1D646A-FF62-4810-8EC4-61CE5DE7F3B4}" dt="2023-01-26T13:00:30.821" v="4" actId="47"/>
        <pc:sldMkLst>
          <pc:docMk/>
          <pc:sldMk cId="902025943" sldId="562"/>
        </pc:sldMkLst>
      </pc:sldChg>
      <pc:sldChg chg="modSp del mod">
        <pc:chgData name="אלכס גורבצ'וב" userId="8459a7c7-b354-45d8-a56f-77640536e27f" providerId="ADAL" clId="{EA1D646A-FF62-4810-8EC4-61CE5DE7F3B4}" dt="2023-01-26T13:27:36.718" v="27" actId="47"/>
        <pc:sldMkLst>
          <pc:docMk/>
          <pc:sldMk cId="3040196298" sldId="563"/>
        </pc:sldMkLst>
        <pc:spChg chg="mod">
          <ac:chgData name="אלכס גורבצ'וב" userId="8459a7c7-b354-45d8-a56f-77640536e27f" providerId="ADAL" clId="{EA1D646A-FF62-4810-8EC4-61CE5DE7F3B4}" dt="2023-01-26T13:00:21.910" v="3" actId="6549"/>
          <ac:spMkLst>
            <pc:docMk/>
            <pc:sldMk cId="3040196298" sldId="563"/>
            <ac:spMk id="3" creationId="{12B178B4-CDED-454C-BED2-2E2B10ADA703}"/>
          </ac:spMkLst>
        </pc:spChg>
        <pc:picChg chg="mod">
          <ac:chgData name="אלכס גורבצ'וב" userId="8459a7c7-b354-45d8-a56f-77640536e27f" providerId="ADAL" clId="{EA1D646A-FF62-4810-8EC4-61CE5DE7F3B4}" dt="2023-01-26T13:10:10.494" v="5" actId="14826"/>
          <ac:picMkLst>
            <pc:docMk/>
            <pc:sldMk cId="3040196298" sldId="563"/>
            <ac:picMk id="5" creationId="{87C14EAA-1D40-7F9B-7C97-7891DFF09062}"/>
          </ac:picMkLst>
        </pc:picChg>
      </pc:sldChg>
      <pc:sldChg chg="modSp add mod">
        <pc:chgData name="אלכס גורבצ'וב" userId="8459a7c7-b354-45d8-a56f-77640536e27f" providerId="ADAL" clId="{EA1D646A-FF62-4810-8EC4-61CE5DE7F3B4}" dt="2023-01-26T14:16:25.864" v="447"/>
        <pc:sldMkLst>
          <pc:docMk/>
          <pc:sldMk cId="362061981" sldId="564"/>
        </pc:sldMkLst>
        <pc:spChg chg="mod">
          <ac:chgData name="אלכס גורבצ'וב" userId="8459a7c7-b354-45d8-a56f-77640536e27f" providerId="ADAL" clId="{EA1D646A-FF62-4810-8EC4-61CE5DE7F3B4}" dt="2023-01-26T14:16:25.864" v="447"/>
          <ac:spMkLst>
            <pc:docMk/>
            <pc:sldMk cId="362061981" sldId="564"/>
            <ac:spMk id="9" creationId="{0AD16726-3C21-C04F-83A6-F10CC5F0A22E}"/>
          </ac:spMkLst>
        </pc:spChg>
      </pc:sldChg>
      <pc:sldChg chg="del">
        <pc:chgData name="אלכס גורבצ'וב" userId="8459a7c7-b354-45d8-a56f-77640536e27f" providerId="ADAL" clId="{EA1D646A-FF62-4810-8EC4-61CE5DE7F3B4}" dt="2023-01-26T13:00:30.821" v="4" actId="47"/>
        <pc:sldMkLst>
          <pc:docMk/>
          <pc:sldMk cId="2737891738" sldId="564"/>
        </pc:sldMkLst>
      </pc:sldChg>
      <pc:sldChg chg="addSp modSp add mod">
        <pc:chgData name="אלכס גורבצ'וב" userId="8459a7c7-b354-45d8-a56f-77640536e27f" providerId="ADAL" clId="{EA1D646A-FF62-4810-8EC4-61CE5DE7F3B4}" dt="2023-01-26T13:33:44.669" v="93" actId="1076"/>
        <pc:sldMkLst>
          <pc:docMk/>
          <pc:sldMk cId="3615356084" sldId="565"/>
        </pc:sldMkLst>
        <pc:spChg chg="mod">
          <ac:chgData name="אלכס גורבצ'וב" userId="8459a7c7-b354-45d8-a56f-77640536e27f" providerId="ADAL" clId="{EA1D646A-FF62-4810-8EC4-61CE5DE7F3B4}" dt="2023-01-26T13:33:40.537" v="92"/>
          <ac:spMkLst>
            <pc:docMk/>
            <pc:sldMk cId="3615356084" sldId="565"/>
            <ac:spMk id="9" creationId="{0AD16726-3C21-C04F-83A6-F10CC5F0A22E}"/>
          </ac:spMkLst>
        </pc:spChg>
        <pc:picChg chg="add mod">
          <ac:chgData name="אלכס גורבצ'וב" userId="8459a7c7-b354-45d8-a56f-77640536e27f" providerId="ADAL" clId="{EA1D646A-FF62-4810-8EC4-61CE5DE7F3B4}" dt="2023-01-26T13:33:44.669" v="93" actId="1076"/>
          <ac:picMkLst>
            <pc:docMk/>
            <pc:sldMk cId="3615356084" sldId="565"/>
            <ac:picMk id="2" creationId="{2E0372AC-D337-D476-1738-CAD44EBF1216}"/>
          </ac:picMkLst>
        </pc:picChg>
      </pc:sldChg>
      <pc:sldChg chg="del">
        <pc:chgData name="אלכס גורבצ'וב" userId="8459a7c7-b354-45d8-a56f-77640536e27f" providerId="ADAL" clId="{EA1D646A-FF62-4810-8EC4-61CE5DE7F3B4}" dt="2023-01-26T13:00:30.821" v="4" actId="47"/>
        <pc:sldMkLst>
          <pc:docMk/>
          <pc:sldMk cId="4222959589" sldId="565"/>
        </pc:sldMkLst>
      </pc:sldChg>
      <pc:sldChg chg="modSp add mod">
        <pc:chgData name="אלכס גורבצ'וב" userId="8459a7c7-b354-45d8-a56f-77640536e27f" providerId="ADAL" clId="{EA1D646A-FF62-4810-8EC4-61CE5DE7F3B4}" dt="2023-01-26T13:37:10.220" v="127" actId="1076"/>
        <pc:sldMkLst>
          <pc:docMk/>
          <pc:sldMk cId="2036441690" sldId="566"/>
        </pc:sldMkLst>
        <pc:spChg chg="mod">
          <ac:chgData name="אלכס גורבצ'וב" userId="8459a7c7-b354-45d8-a56f-77640536e27f" providerId="ADAL" clId="{EA1D646A-FF62-4810-8EC4-61CE5DE7F3B4}" dt="2023-01-26T13:36:40.889" v="124" actId="313"/>
          <ac:spMkLst>
            <pc:docMk/>
            <pc:sldMk cId="2036441690" sldId="566"/>
            <ac:spMk id="9" creationId="{0AD16726-3C21-C04F-83A6-F10CC5F0A22E}"/>
          </ac:spMkLst>
        </pc:spChg>
        <pc:picChg chg="mod">
          <ac:chgData name="אלכס גורבצ'וב" userId="8459a7c7-b354-45d8-a56f-77640536e27f" providerId="ADAL" clId="{EA1D646A-FF62-4810-8EC4-61CE5DE7F3B4}" dt="2023-01-26T13:37:10.220" v="127" actId="1076"/>
          <ac:picMkLst>
            <pc:docMk/>
            <pc:sldMk cId="2036441690" sldId="566"/>
            <ac:picMk id="2" creationId="{2E0372AC-D337-D476-1738-CAD44EBF1216}"/>
          </ac:picMkLst>
        </pc:picChg>
      </pc:sldChg>
      <pc:sldChg chg="del">
        <pc:chgData name="אלכס גורבצ'וב" userId="8459a7c7-b354-45d8-a56f-77640536e27f" providerId="ADAL" clId="{EA1D646A-FF62-4810-8EC4-61CE5DE7F3B4}" dt="2023-01-26T13:00:30.821" v="4" actId="47"/>
        <pc:sldMkLst>
          <pc:docMk/>
          <pc:sldMk cId="2818983254" sldId="566"/>
        </pc:sldMkLst>
      </pc:sldChg>
      <pc:sldChg chg="del">
        <pc:chgData name="אלכס גורבצ'וב" userId="8459a7c7-b354-45d8-a56f-77640536e27f" providerId="ADAL" clId="{EA1D646A-FF62-4810-8EC4-61CE5DE7F3B4}" dt="2023-01-26T13:00:30.821" v="4" actId="47"/>
        <pc:sldMkLst>
          <pc:docMk/>
          <pc:sldMk cId="3119936740" sldId="567"/>
        </pc:sldMkLst>
      </pc:sldChg>
      <pc:sldChg chg="modSp add del mod">
        <pc:chgData name="אלכס גורבצ'וב" userId="8459a7c7-b354-45d8-a56f-77640536e27f" providerId="ADAL" clId="{EA1D646A-FF62-4810-8EC4-61CE5DE7F3B4}" dt="2023-01-26T13:46:42.412" v="221" actId="47"/>
        <pc:sldMkLst>
          <pc:docMk/>
          <pc:sldMk cId="3236739949" sldId="567"/>
        </pc:sldMkLst>
        <pc:spChg chg="mod">
          <ac:chgData name="אלכס גורבצ'וב" userId="8459a7c7-b354-45d8-a56f-77640536e27f" providerId="ADAL" clId="{EA1D646A-FF62-4810-8EC4-61CE5DE7F3B4}" dt="2023-01-26T13:45:33.375" v="211" actId="403"/>
          <ac:spMkLst>
            <pc:docMk/>
            <pc:sldMk cId="3236739949" sldId="567"/>
            <ac:spMk id="9" creationId="{0AD16726-3C21-C04F-83A6-F10CC5F0A22E}"/>
          </ac:spMkLst>
        </pc:spChg>
      </pc:sldChg>
      <pc:sldChg chg="del">
        <pc:chgData name="אלכס גורבצ'וב" userId="8459a7c7-b354-45d8-a56f-77640536e27f" providerId="ADAL" clId="{EA1D646A-FF62-4810-8EC4-61CE5DE7F3B4}" dt="2023-01-26T13:00:30.821" v="4" actId="47"/>
        <pc:sldMkLst>
          <pc:docMk/>
          <pc:sldMk cId="2199058978" sldId="568"/>
        </pc:sldMkLst>
      </pc:sldChg>
      <pc:sldChg chg="modSp add mod ord">
        <pc:chgData name="אלכס גורבצ'וב" userId="8459a7c7-b354-45d8-a56f-77640536e27f" providerId="ADAL" clId="{EA1D646A-FF62-4810-8EC4-61CE5DE7F3B4}" dt="2023-01-26T13:49:58.290" v="245" actId="6549"/>
        <pc:sldMkLst>
          <pc:docMk/>
          <pc:sldMk cId="3689414434" sldId="568"/>
        </pc:sldMkLst>
        <pc:spChg chg="mod">
          <ac:chgData name="אלכס גורבצ'וב" userId="8459a7c7-b354-45d8-a56f-77640536e27f" providerId="ADAL" clId="{EA1D646A-FF62-4810-8EC4-61CE5DE7F3B4}" dt="2023-01-26T13:49:58.290" v="245" actId="6549"/>
          <ac:spMkLst>
            <pc:docMk/>
            <pc:sldMk cId="3689414434" sldId="568"/>
            <ac:spMk id="9" creationId="{0AD16726-3C21-C04F-83A6-F10CC5F0A22E}"/>
          </ac:spMkLst>
        </pc:spChg>
      </pc:sldChg>
      <pc:sldChg chg="del">
        <pc:chgData name="אלכס גורבצ'וב" userId="8459a7c7-b354-45d8-a56f-77640536e27f" providerId="ADAL" clId="{EA1D646A-FF62-4810-8EC4-61CE5DE7F3B4}" dt="2023-01-26T13:00:30.821" v="4" actId="47"/>
        <pc:sldMkLst>
          <pc:docMk/>
          <pc:sldMk cId="3176776863" sldId="569"/>
        </pc:sldMkLst>
      </pc:sldChg>
      <pc:sldChg chg="addSp delSp modSp add mod ord">
        <pc:chgData name="אלכס גורבצ'וב" userId="8459a7c7-b354-45d8-a56f-77640536e27f" providerId="ADAL" clId="{EA1D646A-FF62-4810-8EC4-61CE5DE7F3B4}" dt="2023-01-26T14:14:07.416" v="445" actId="6549"/>
        <pc:sldMkLst>
          <pc:docMk/>
          <pc:sldMk cId="3429320437" sldId="569"/>
        </pc:sldMkLst>
        <pc:spChg chg="mod">
          <ac:chgData name="אלכס גורבצ'וב" userId="8459a7c7-b354-45d8-a56f-77640536e27f" providerId="ADAL" clId="{EA1D646A-FF62-4810-8EC4-61CE5DE7F3B4}" dt="2023-01-26T14:14:07.416" v="445" actId="6549"/>
          <ac:spMkLst>
            <pc:docMk/>
            <pc:sldMk cId="3429320437" sldId="569"/>
            <ac:spMk id="9" creationId="{0AD16726-3C21-C04F-83A6-F10CC5F0A22E}"/>
          </ac:spMkLst>
        </pc:spChg>
        <pc:picChg chg="add mod">
          <ac:chgData name="אלכס גורבצ'וב" userId="8459a7c7-b354-45d8-a56f-77640536e27f" providerId="ADAL" clId="{EA1D646A-FF62-4810-8EC4-61CE5DE7F3B4}" dt="2023-01-26T14:11:39.494" v="323" actId="1076"/>
          <ac:picMkLst>
            <pc:docMk/>
            <pc:sldMk cId="3429320437" sldId="569"/>
            <ac:picMk id="4" creationId="{AC68151F-C4B3-BCBA-570B-047BABF875E3}"/>
          </ac:picMkLst>
        </pc:picChg>
        <pc:picChg chg="del">
          <ac:chgData name="אלכס גורבצ'וב" userId="8459a7c7-b354-45d8-a56f-77640536e27f" providerId="ADAL" clId="{EA1D646A-FF62-4810-8EC4-61CE5DE7F3B4}" dt="2023-01-26T14:10:27.858" v="316" actId="478"/>
          <ac:picMkLst>
            <pc:docMk/>
            <pc:sldMk cId="3429320437" sldId="569"/>
            <ac:picMk id="5" creationId="{87C14EAA-1D40-7F9B-7C97-7891DFF09062}"/>
          </ac:picMkLst>
        </pc:picChg>
      </pc:sldChg>
      <pc:sldChg chg="addSp delSp modSp add mod">
        <pc:chgData name="אלכס גורבצ'וב" userId="8459a7c7-b354-45d8-a56f-77640536e27f" providerId="ADAL" clId="{EA1D646A-FF62-4810-8EC4-61CE5DE7F3B4}" dt="2023-01-26T14:27:27.817" v="487" actId="1076"/>
        <pc:sldMkLst>
          <pc:docMk/>
          <pc:sldMk cId="3098027717" sldId="570"/>
        </pc:sldMkLst>
        <pc:spChg chg="mod">
          <ac:chgData name="אלכס גורבצ'וב" userId="8459a7c7-b354-45d8-a56f-77640536e27f" providerId="ADAL" clId="{EA1D646A-FF62-4810-8EC4-61CE5DE7F3B4}" dt="2023-01-26T14:27:16.605" v="483" actId="27636"/>
          <ac:spMkLst>
            <pc:docMk/>
            <pc:sldMk cId="3098027717" sldId="570"/>
            <ac:spMk id="9" creationId="{0AD16726-3C21-C04F-83A6-F10CC5F0A22E}"/>
          </ac:spMkLst>
        </pc:spChg>
        <pc:picChg chg="add mod">
          <ac:chgData name="אלכס גורבצ'וב" userId="8459a7c7-b354-45d8-a56f-77640536e27f" providerId="ADAL" clId="{EA1D646A-FF62-4810-8EC4-61CE5DE7F3B4}" dt="2023-01-26T14:27:27.817" v="487" actId="1076"/>
          <ac:picMkLst>
            <pc:docMk/>
            <pc:sldMk cId="3098027717" sldId="570"/>
            <ac:picMk id="2" creationId="{B3C27688-3FCE-AE3B-8CF7-C0D9E271AF30}"/>
          </ac:picMkLst>
        </pc:picChg>
        <pc:picChg chg="del">
          <ac:chgData name="אלכס גורבצ'וב" userId="8459a7c7-b354-45d8-a56f-77640536e27f" providerId="ADAL" clId="{EA1D646A-FF62-4810-8EC4-61CE5DE7F3B4}" dt="2023-01-26T14:27:18.155" v="484" actId="478"/>
          <ac:picMkLst>
            <pc:docMk/>
            <pc:sldMk cId="3098027717" sldId="570"/>
            <ac:picMk id="4" creationId="{AC68151F-C4B3-BCBA-570B-047BABF875E3}"/>
          </ac:picMkLst>
        </pc:picChg>
        <pc:picChg chg="add mod">
          <ac:chgData name="אלכס גורבצ'וב" userId="8459a7c7-b354-45d8-a56f-77640536e27f" providerId="ADAL" clId="{EA1D646A-FF62-4810-8EC4-61CE5DE7F3B4}" dt="2023-01-26T14:27:24.110" v="486"/>
          <ac:picMkLst>
            <pc:docMk/>
            <pc:sldMk cId="3098027717" sldId="570"/>
            <ac:picMk id="5" creationId="{438202D0-3429-DB94-4876-76A81EFFB351}"/>
          </ac:picMkLst>
        </pc:picChg>
      </pc:sldChg>
      <pc:sldChg chg="del">
        <pc:chgData name="אלכס גורבצ'וב" userId="8459a7c7-b354-45d8-a56f-77640536e27f" providerId="ADAL" clId="{EA1D646A-FF62-4810-8EC4-61CE5DE7F3B4}" dt="2023-01-26T13:00:30.821" v="4" actId="47"/>
        <pc:sldMkLst>
          <pc:docMk/>
          <pc:sldMk cId="3495025693" sldId="570"/>
        </pc:sldMkLst>
      </pc:sldChg>
      <pc:sldChg chg="addSp delSp modSp add">
        <pc:chgData name="אלכס גורבצ'וב" userId="8459a7c7-b354-45d8-a56f-77640536e27f" providerId="ADAL" clId="{EA1D646A-FF62-4810-8EC4-61CE5DE7F3B4}" dt="2023-01-26T14:27:54.768" v="491" actId="1076"/>
        <pc:sldMkLst>
          <pc:docMk/>
          <pc:sldMk cId="4057863156" sldId="571"/>
        </pc:sldMkLst>
        <pc:picChg chg="del">
          <ac:chgData name="אלכס גורבצ'וב" userId="8459a7c7-b354-45d8-a56f-77640536e27f" providerId="ADAL" clId="{EA1D646A-FF62-4810-8EC4-61CE5DE7F3B4}" dt="2023-01-26T14:27:48.825" v="489" actId="478"/>
          <ac:picMkLst>
            <pc:docMk/>
            <pc:sldMk cId="4057863156" sldId="571"/>
            <ac:picMk id="2" creationId="{B3C27688-3FCE-AE3B-8CF7-C0D9E271AF30}"/>
          </ac:picMkLst>
        </pc:picChg>
        <pc:picChg chg="add mod">
          <ac:chgData name="אלכס גורבצ'וב" userId="8459a7c7-b354-45d8-a56f-77640536e27f" providerId="ADAL" clId="{EA1D646A-FF62-4810-8EC4-61CE5DE7F3B4}" dt="2023-01-26T14:27:54.768" v="491" actId="1076"/>
          <ac:picMkLst>
            <pc:docMk/>
            <pc:sldMk cId="4057863156" sldId="571"/>
            <ac:picMk id="4" creationId="{EF538FA3-E439-F901-D5B8-D99644699042}"/>
          </ac:picMkLst>
        </pc:picChg>
      </pc:sldChg>
      <pc:sldChg chg="modSp add mod">
        <pc:chgData name="אלכס גורבצ'וב" userId="8459a7c7-b354-45d8-a56f-77640536e27f" providerId="ADAL" clId="{EA1D646A-FF62-4810-8EC4-61CE5DE7F3B4}" dt="2023-01-26T14:31:16.790" v="494" actId="14826"/>
        <pc:sldMkLst>
          <pc:docMk/>
          <pc:sldMk cId="1343346275" sldId="572"/>
        </pc:sldMkLst>
        <pc:spChg chg="mod">
          <ac:chgData name="אלכס גורבצ'וב" userId="8459a7c7-b354-45d8-a56f-77640536e27f" providerId="ADAL" clId="{EA1D646A-FF62-4810-8EC4-61CE5DE7F3B4}" dt="2023-01-26T14:30:27.342" v="493"/>
          <ac:spMkLst>
            <pc:docMk/>
            <pc:sldMk cId="1343346275" sldId="572"/>
            <ac:spMk id="9" creationId="{0AD16726-3C21-C04F-83A6-F10CC5F0A22E}"/>
          </ac:spMkLst>
        </pc:spChg>
        <pc:picChg chg="mod">
          <ac:chgData name="אלכס גורבצ'וב" userId="8459a7c7-b354-45d8-a56f-77640536e27f" providerId="ADAL" clId="{EA1D646A-FF62-4810-8EC4-61CE5DE7F3B4}" dt="2023-01-26T14:31:16.790" v="494" actId="14826"/>
          <ac:picMkLst>
            <pc:docMk/>
            <pc:sldMk cId="1343346275" sldId="572"/>
            <ac:picMk id="2" creationId="{2E0372AC-D337-D476-1738-CAD44EBF1216}"/>
          </ac:picMkLst>
        </pc:picChg>
      </pc:sldChg>
      <pc:sldChg chg="addSp modSp add mod">
        <pc:chgData name="אלכס גורבצ'וב" userId="8459a7c7-b354-45d8-a56f-77640536e27f" providerId="ADAL" clId="{EA1D646A-FF62-4810-8EC4-61CE5DE7F3B4}" dt="2023-01-26T14:53:12.608" v="506" actId="404"/>
        <pc:sldMkLst>
          <pc:docMk/>
          <pc:sldMk cId="2633090755" sldId="573"/>
        </pc:sldMkLst>
        <pc:spChg chg="add mod">
          <ac:chgData name="אלכס גורבצ'וב" userId="8459a7c7-b354-45d8-a56f-77640536e27f" providerId="ADAL" clId="{EA1D646A-FF62-4810-8EC4-61CE5DE7F3B4}" dt="2023-01-26T14:53:08.986" v="503" actId="1076"/>
          <ac:spMkLst>
            <pc:docMk/>
            <pc:sldMk cId="2633090755" sldId="573"/>
            <ac:spMk id="2" creationId="{75E5E334-6B91-7498-B25D-354297FD3A87}"/>
          </ac:spMkLst>
        </pc:spChg>
        <pc:spChg chg="mod">
          <ac:chgData name="אלכס גורבצ'וב" userId="8459a7c7-b354-45d8-a56f-77640536e27f" providerId="ADAL" clId="{EA1D646A-FF62-4810-8EC4-61CE5DE7F3B4}" dt="2023-01-26T14:53:12.608" v="506" actId="404"/>
          <ac:spMkLst>
            <pc:docMk/>
            <pc:sldMk cId="2633090755" sldId="573"/>
            <ac:spMk id="9" creationId="{0AD16726-3C21-C04F-83A6-F10CC5F0A22E}"/>
          </ac:spMkLst>
        </pc:spChg>
      </pc:sldChg>
      <pc:sldChg chg="modSp add mod">
        <pc:chgData name="אלכס גורבצ'וב" userId="8459a7c7-b354-45d8-a56f-77640536e27f" providerId="ADAL" clId="{EA1D646A-FF62-4810-8EC4-61CE5DE7F3B4}" dt="2023-01-26T15:18:24.776" v="673" actId="404"/>
        <pc:sldMkLst>
          <pc:docMk/>
          <pc:sldMk cId="2655885092" sldId="574"/>
        </pc:sldMkLst>
        <pc:spChg chg="mod">
          <ac:chgData name="אלכס גורבצ'וב" userId="8459a7c7-b354-45d8-a56f-77640536e27f" providerId="ADAL" clId="{EA1D646A-FF62-4810-8EC4-61CE5DE7F3B4}" dt="2023-01-26T15:18:24.776" v="673" actId="404"/>
          <ac:spMkLst>
            <pc:docMk/>
            <pc:sldMk cId="2655885092" sldId="574"/>
            <ac:spMk id="9" creationId="{0AD16726-3C21-C04F-83A6-F10CC5F0A22E}"/>
          </ac:spMkLst>
        </pc:spChg>
      </pc:sldChg>
      <pc:sldChg chg="add del">
        <pc:chgData name="אלכס גורבצ'וב" userId="8459a7c7-b354-45d8-a56f-77640536e27f" providerId="ADAL" clId="{EA1D646A-FF62-4810-8EC4-61CE5DE7F3B4}" dt="2023-01-26T14:54:19.419" v="508"/>
        <pc:sldMkLst>
          <pc:docMk/>
          <pc:sldMk cId="3328006340" sldId="574"/>
        </pc:sldMkLst>
      </pc:sldChg>
      <pc:sldChg chg="addSp modSp add mod">
        <pc:chgData name="אלכס גורבצ'וב" userId="8459a7c7-b354-45d8-a56f-77640536e27f" providerId="ADAL" clId="{EA1D646A-FF62-4810-8EC4-61CE5DE7F3B4}" dt="2023-01-26T15:08:09.757" v="592" actId="20577"/>
        <pc:sldMkLst>
          <pc:docMk/>
          <pc:sldMk cId="354266606" sldId="575"/>
        </pc:sldMkLst>
        <pc:spChg chg="mod">
          <ac:chgData name="אלכס גורבצ'וב" userId="8459a7c7-b354-45d8-a56f-77640536e27f" providerId="ADAL" clId="{EA1D646A-FF62-4810-8EC4-61CE5DE7F3B4}" dt="2023-01-26T15:08:09.757" v="592" actId="20577"/>
          <ac:spMkLst>
            <pc:docMk/>
            <pc:sldMk cId="354266606" sldId="575"/>
            <ac:spMk id="9" creationId="{0AD16726-3C21-C04F-83A6-F10CC5F0A22E}"/>
          </ac:spMkLst>
        </pc:spChg>
        <pc:graphicFrameChg chg="add mod modGraphic">
          <ac:chgData name="אלכס גורבצ'וב" userId="8459a7c7-b354-45d8-a56f-77640536e27f" providerId="ADAL" clId="{EA1D646A-FF62-4810-8EC4-61CE5DE7F3B4}" dt="2023-01-26T15:07:55.611" v="584" actId="1076"/>
          <ac:graphicFrameMkLst>
            <pc:docMk/>
            <pc:sldMk cId="354266606" sldId="575"/>
            <ac:graphicFrameMk id="2" creationId="{A8DC4DE9-474F-7EA4-E5C4-84A71FAFDB9A}"/>
          </ac:graphicFrameMkLst>
        </pc:graphicFrameChg>
      </pc:sldChg>
      <pc:sldChg chg="addSp delSp modSp add mod">
        <pc:chgData name="אלכס גורבצ'וב" userId="8459a7c7-b354-45d8-a56f-77640536e27f" providerId="ADAL" clId="{EA1D646A-FF62-4810-8EC4-61CE5DE7F3B4}" dt="2023-01-26T15:08:48.365" v="604" actId="1076"/>
        <pc:sldMkLst>
          <pc:docMk/>
          <pc:sldMk cId="777416710" sldId="576"/>
        </pc:sldMkLst>
        <pc:spChg chg="mod">
          <ac:chgData name="אלכס גורבצ'וב" userId="8459a7c7-b354-45d8-a56f-77640536e27f" providerId="ADAL" clId="{EA1D646A-FF62-4810-8EC4-61CE5DE7F3B4}" dt="2023-01-26T15:08:42.669" v="602" actId="313"/>
          <ac:spMkLst>
            <pc:docMk/>
            <pc:sldMk cId="777416710" sldId="576"/>
            <ac:spMk id="9" creationId="{0AD16726-3C21-C04F-83A6-F10CC5F0A22E}"/>
          </ac:spMkLst>
        </pc:spChg>
        <pc:graphicFrameChg chg="del modGraphic">
          <ac:chgData name="אלכס גורבצ'וב" userId="8459a7c7-b354-45d8-a56f-77640536e27f" providerId="ADAL" clId="{EA1D646A-FF62-4810-8EC4-61CE5DE7F3B4}" dt="2023-01-26T15:08:37.750" v="601" actId="478"/>
          <ac:graphicFrameMkLst>
            <pc:docMk/>
            <pc:sldMk cId="777416710" sldId="576"/>
            <ac:graphicFrameMk id="2" creationId="{A8DC4DE9-474F-7EA4-E5C4-84A71FAFDB9A}"/>
          </ac:graphicFrameMkLst>
        </pc:graphicFrameChg>
        <pc:graphicFrameChg chg="add mod">
          <ac:chgData name="אלכס גורבצ'וב" userId="8459a7c7-b354-45d8-a56f-77640536e27f" providerId="ADAL" clId="{EA1D646A-FF62-4810-8EC4-61CE5DE7F3B4}" dt="2023-01-26T15:08:48.365" v="604" actId="1076"/>
          <ac:graphicFrameMkLst>
            <pc:docMk/>
            <pc:sldMk cId="777416710" sldId="576"/>
            <ac:graphicFrameMk id="4" creationId="{98CEC030-2A29-3B57-7F19-FCADD5094EC7}"/>
          </ac:graphicFrameMkLst>
        </pc:graphicFrameChg>
      </pc:sldChg>
      <pc:sldChg chg="addSp modSp add mod ord">
        <pc:chgData name="אלכס גורבצ'וב" userId="8459a7c7-b354-45d8-a56f-77640536e27f" providerId="ADAL" clId="{EA1D646A-FF62-4810-8EC4-61CE5DE7F3B4}" dt="2023-01-26T15:20:12.266" v="780" actId="1076"/>
        <pc:sldMkLst>
          <pc:docMk/>
          <pc:sldMk cId="3155632665" sldId="577"/>
        </pc:sldMkLst>
        <pc:spChg chg="mod">
          <ac:chgData name="אלכס גורבצ'וב" userId="8459a7c7-b354-45d8-a56f-77640536e27f" providerId="ADAL" clId="{EA1D646A-FF62-4810-8EC4-61CE5DE7F3B4}" dt="2023-01-26T15:19:58.283" v="778" actId="113"/>
          <ac:spMkLst>
            <pc:docMk/>
            <pc:sldMk cId="3155632665" sldId="577"/>
            <ac:spMk id="9" creationId="{0AD16726-3C21-C04F-83A6-F10CC5F0A22E}"/>
          </ac:spMkLst>
        </pc:spChg>
        <pc:picChg chg="add mod">
          <ac:chgData name="אלכס גורבצ'וב" userId="8459a7c7-b354-45d8-a56f-77640536e27f" providerId="ADAL" clId="{EA1D646A-FF62-4810-8EC4-61CE5DE7F3B4}" dt="2023-01-26T15:20:12.266" v="780" actId="1076"/>
          <ac:picMkLst>
            <pc:docMk/>
            <pc:sldMk cId="3155632665" sldId="577"/>
            <ac:picMk id="2" creationId="{55AA2DD2-7FAB-0DF2-115E-EEB67DD8803B}"/>
          </ac:picMkLst>
        </pc:picChg>
      </pc:sldChg>
      <pc:sldChg chg="modSp add mod">
        <pc:chgData name="אלכס גורבצ'וב" userId="8459a7c7-b354-45d8-a56f-77640536e27f" providerId="ADAL" clId="{EA1D646A-FF62-4810-8EC4-61CE5DE7F3B4}" dt="2023-01-26T15:26:51.917" v="883" actId="255"/>
        <pc:sldMkLst>
          <pc:docMk/>
          <pc:sldMk cId="3940278944" sldId="578"/>
        </pc:sldMkLst>
        <pc:spChg chg="mod">
          <ac:chgData name="אלכס גורבצ'וב" userId="8459a7c7-b354-45d8-a56f-77640536e27f" providerId="ADAL" clId="{EA1D646A-FF62-4810-8EC4-61CE5DE7F3B4}" dt="2023-01-26T15:26:51.917" v="883" actId="255"/>
          <ac:spMkLst>
            <pc:docMk/>
            <pc:sldMk cId="3940278944" sldId="578"/>
            <ac:spMk id="9" creationId="{0AD16726-3C21-C04F-83A6-F10CC5F0A22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1/26/2023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media/hdphoto1.wdp>
</file>

<file path=ppt/media/image1.jpe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281944-2C2E-4978-87D9-5AA0D00063EF}" type="datetimeFigureOut">
              <a:rPr lang="en-US" smtClean="0"/>
              <a:t>1/26/2023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EF306-B843-49AA-ADBA-5C82FD34A055}" type="slidenum">
              <a:rPr lang="en-US" smtClean="0"/>
              <a:t>‹#›</a:t>
            </a:fld>
            <a:endParaRPr lang="en-US"/>
          </a:p>
        </p:txBody>
      </p:sp>
    </p:spTree>
    <p:extLst>
      <p:ext uri="{BB962C8B-B14F-4D97-AF65-F5344CB8AC3E}">
        <p14:creationId xmlns:p14="http://schemas.microsoft.com/office/powerpoint/2010/main" val="2591837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1/26/2023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1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1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1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14.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customXml" Target="../ink/ink1.xml"/><Relationship Id="rId4" Type="http://schemas.openxmlformats.org/officeDocument/2006/relationships/hyperlink" Target="https://data.cyber.org.il/python/python_book.pdf"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60.png"/><Relationship Id="rId4" Type="http://schemas.openxmlformats.org/officeDocument/2006/relationships/customXml" Target="../ink/ink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customXml" Target="../ink/ink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5.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customXml" Target="../ink/ink6.xml"/><Relationship Id="rId4" Type="http://schemas.openxmlformats.org/officeDocument/2006/relationships/hyperlink" Target="https://marketplace.visualstudio.com/items?itemName=ms-python.python"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customXml" Target="../ink/ink7.xml"/><Relationship Id="rId4" Type="http://schemas.openxmlformats.org/officeDocument/2006/relationships/hyperlink" Target="https://marketplace.visualstudio.com/items?itemName=ms-python.vscode-pylance"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customXml" Target="../ink/ink8.xml"/><Relationship Id="rId4" Type="http://schemas.openxmlformats.org/officeDocument/2006/relationships/hyperlink" Target="https://www.python.org/download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סוגי משתנים בפיתון</a:t>
            </a:r>
            <a:endParaRPr lang="he-IL" b="1" dirty="0">
              <a:solidFill>
                <a:srgbClr val="92D050"/>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5E5E334-6B91-7498-B25D-354297FD3A87}"/>
              </a:ext>
            </a:extLst>
          </p:cNvPr>
          <p:cNvSpPr txBox="1"/>
          <p:nvPr/>
        </p:nvSpPr>
        <p:spPr>
          <a:xfrm>
            <a:off x="5664270" y="2730798"/>
            <a:ext cx="6097424" cy="2031325"/>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US" dirty="0"/>
              <a:t>Text Type:	str</a:t>
            </a:r>
          </a:p>
          <a:p>
            <a:r>
              <a:rPr lang="en-US" dirty="0"/>
              <a:t>Numeric Types:	int, float, complex</a:t>
            </a:r>
          </a:p>
          <a:p>
            <a:r>
              <a:rPr lang="en-US" dirty="0"/>
              <a:t>Sequence Types:	list, tuple, range</a:t>
            </a:r>
          </a:p>
          <a:p>
            <a:r>
              <a:rPr lang="en-US" dirty="0"/>
              <a:t>Mapping Type:	dict</a:t>
            </a:r>
          </a:p>
          <a:p>
            <a:r>
              <a:rPr lang="en-US" dirty="0"/>
              <a:t>Set Types:	                    set, frozenset</a:t>
            </a:r>
          </a:p>
          <a:p>
            <a:r>
              <a:rPr lang="en-US" dirty="0"/>
              <a:t>Boolean Type:	bool</a:t>
            </a:r>
          </a:p>
          <a:p>
            <a:r>
              <a:rPr lang="en-US" dirty="0"/>
              <a:t>Binary Types:	bytes, bytearray, memoryview</a:t>
            </a:r>
            <a:endParaRPr lang="he-IL" dirty="0"/>
          </a:p>
        </p:txBody>
      </p:sp>
    </p:spTree>
    <p:extLst>
      <p:ext uri="{BB962C8B-B14F-4D97-AF65-F5344CB8AC3E}">
        <p14:creationId xmlns:p14="http://schemas.microsoft.com/office/powerpoint/2010/main" val="2633090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סוגי משתנים בפיתון</a:t>
            </a:r>
          </a:p>
          <a:p>
            <a:pPr algn="r" rtl="1">
              <a:lnSpc>
                <a:spcPct val="150000"/>
              </a:lnSpc>
            </a:pPr>
            <a:r>
              <a:rPr lang="he-IL" sz="1800" b="1" dirty="0"/>
              <a:t>משתנה בוליאני</a:t>
            </a:r>
            <a:r>
              <a:rPr lang="en-US" sz="1800" b="1" dirty="0"/>
              <a:t>bool</a:t>
            </a:r>
            <a:r>
              <a:rPr lang="en-US" sz="1800" dirty="0"/>
              <a:t> </a:t>
            </a:r>
            <a:r>
              <a:rPr lang="he-IL" sz="1800" dirty="0"/>
              <a:t>.</a:t>
            </a:r>
            <a:r>
              <a:rPr lang="en-US" sz="1800" dirty="0"/>
              <a:t> </a:t>
            </a:r>
            <a:r>
              <a:rPr lang="he-IL" sz="1800" dirty="0"/>
              <a:t>משתנה בוליאני יכול לקבל שני ערכים בלבד - אמת או שקר </a:t>
            </a:r>
            <a:r>
              <a:rPr lang="en-US" sz="1800" dirty="0"/>
              <a:t>True</a:t>
            </a:r>
            <a:r>
              <a:rPr lang="he-IL" sz="1800" dirty="0"/>
              <a:t> או </a:t>
            </a:r>
            <a:r>
              <a:rPr lang="en-US" sz="1800" dirty="0"/>
              <a:t>False</a:t>
            </a:r>
            <a:r>
              <a:rPr lang="he-IL" sz="1800" dirty="0"/>
              <a:t>.</a:t>
            </a:r>
            <a:endParaRPr lang="en-US" sz="1800" dirty="0"/>
          </a:p>
          <a:p>
            <a:pPr algn="r" rtl="1">
              <a:lnSpc>
                <a:spcPct val="150000"/>
              </a:lnSpc>
            </a:pPr>
            <a:endParaRPr lang="en-US" sz="1800" dirty="0">
              <a:solidFill>
                <a:schemeClr val="tx1"/>
              </a:solidFill>
              <a:latin typeface="Arial" panose="020B0604020202020204" pitchFamily="34" charset="0"/>
              <a:cs typeface="Arial" panose="020B0604020202020204" pitchFamily="34" charset="0"/>
            </a:endParaRPr>
          </a:p>
          <a:p>
            <a:pPr algn="r" rtl="1">
              <a:lnSpc>
                <a:spcPct val="150000"/>
              </a:lnSpc>
            </a:pPr>
            <a:r>
              <a:rPr lang="he-IL" sz="1800" b="1" dirty="0"/>
              <a:t>משתנה מסוג </a:t>
            </a:r>
            <a:r>
              <a:rPr lang="en-US" sz="1800" b="1" dirty="0"/>
              <a:t>float, int</a:t>
            </a:r>
            <a:r>
              <a:rPr lang="he-IL" sz="1800" dirty="0"/>
              <a:t>. מספר הוא או מטיפוס</a:t>
            </a:r>
            <a:r>
              <a:rPr lang="en-US" sz="1800" dirty="0"/>
              <a:t>int </a:t>
            </a:r>
            <a:r>
              <a:rPr lang="he-IL" sz="1800" dirty="0"/>
              <a:t> (אם הוא שלם) או מטיפוס </a:t>
            </a:r>
            <a:r>
              <a:rPr lang="en-US" sz="1800" dirty="0"/>
              <a:t>float</a:t>
            </a:r>
            <a:r>
              <a:rPr lang="he-IL" sz="1800" dirty="0"/>
              <a:t> (אם הוא עשרוני). כל תוצאה של פעולה חשבונית בין </a:t>
            </a:r>
            <a:r>
              <a:rPr lang="en-US" sz="1800" dirty="0"/>
              <a:t>int</a:t>
            </a:r>
            <a:r>
              <a:rPr lang="he-IL" sz="1800" dirty="0"/>
              <a:t> ו-</a:t>
            </a:r>
            <a:r>
              <a:rPr lang="en-US" sz="1800" dirty="0"/>
              <a:t>float</a:t>
            </a:r>
            <a:r>
              <a:rPr lang="he-IL" sz="1800" dirty="0"/>
              <a:t> תמיד תישמר בתור </a:t>
            </a:r>
            <a:r>
              <a:rPr lang="en-US" sz="1800" dirty="0"/>
              <a:t>float</a:t>
            </a:r>
            <a:r>
              <a:rPr lang="he-IL" sz="1800" dirty="0"/>
              <a:t>.</a:t>
            </a:r>
            <a:endParaRPr lang="he-IL"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5885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אופרטורים מתמטיים</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A8DC4DE9-474F-7EA4-E5C4-84A71FAFDB9A}"/>
              </a:ext>
            </a:extLst>
          </p:cNvPr>
          <p:cNvGraphicFramePr>
            <a:graphicFrameLocks noGrp="1"/>
          </p:cNvGraphicFramePr>
          <p:nvPr>
            <p:extLst>
              <p:ext uri="{D42A27DB-BD31-4B8C-83A1-F6EECF244321}">
                <p14:modId xmlns:p14="http://schemas.microsoft.com/office/powerpoint/2010/main" val="3325502883"/>
              </p:ext>
            </p:extLst>
          </p:nvPr>
        </p:nvGraphicFramePr>
        <p:xfrm>
          <a:off x="3408052" y="2525528"/>
          <a:ext cx="8353642" cy="3854264"/>
        </p:xfrm>
        <a:graphic>
          <a:graphicData uri="http://schemas.openxmlformats.org/drawingml/2006/table">
            <a:tbl>
              <a:tblPr/>
              <a:tblGrid>
                <a:gridCol w="2320498">
                  <a:extLst>
                    <a:ext uri="{9D8B030D-6E8A-4147-A177-3AD203B41FA5}">
                      <a16:colId xmlns:a16="http://schemas.microsoft.com/office/drawing/2014/main" val="1281436127"/>
                    </a:ext>
                  </a:extLst>
                </a:gridCol>
                <a:gridCol w="3248599">
                  <a:extLst>
                    <a:ext uri="{9D8B030D-6E8A-4147-A177-3AD203B41FA5}">
                      <a16:colId xmlns:a16="http://schemas.microsoft.com/office/drawing/2014/main" val="1054124573"/>
                    </a:ext>
                  </a:extLst>
                </a:gridCol>
                <a:gridCol w="2784545">
                  <a:extLst>
                    <a:ext uri="{9D8B030D-6E8A-4147-A177-3AD203B41FA5}">
                      <a16:colId xmlns:a16="http://schemas.microsoft.com/office/drawing/2014/main" val="1894976552"/>
                    </a:ext>
                  </a:extLst>
                </a:gridCol>
              </a:tblGrid>
              <a:tr h="481783">
                <a:tc>
                  <a:txBody>
                    <a:bodyPr/>
                    <a:lstStyle/>
                    <a:p>
                      <a:pPr algn="l" fontAlgn="t"/>
                      <a:r>
                        <a:rPr lang="en-US" sz="1600" dirty="0">
                          <a:effectLst/>
                        </a:rPr>
                        <a:t>Operator</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Name</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Example</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683023798"/>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Addition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2076760772"/>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Subtraction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542947527"/>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Multiplication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3532767634"/>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Division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2395101081"/>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dirty="0">
                          <a:effectLst/>
                        </a:rPr>
                        <a:t>Modulus</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4157406497"/>
                  </a:ext>
                </a:extLst>
              </a:tr>
              <a:tr h="481783">
                <a:tc>
                  <a:txBody>
                    <a:bodyPr/>
                    <a:lstStyle/>
                    <a:p>
                      <a:pPr algn="l" fontAlgn="t"/>
                      <a:r>
                        <a:rPr lang="he-IL" sz="1600" dirty="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Exponentiation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028491821"/>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tc>
                  <a:txBody>
                    <a:bodyPr/>
                    <a:lstStyle/>
                    <a:p>
                      <a:pPr algn="l" fontAlgn="t"/>
                      <a:r>
                        <a:rPr lang="en-US" sz="1600" dirty="0">
                          <a:effectLst/>
                        </a:rPr>
                        <a:t>Floor division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tc>
                  <a:txBody>
                    <a:bodyPr/>
                    <a:lstStyle/>
                    <a:p>
                      <a:pPr algn="l" fontAlgn="t"/>
                      <a:r>
                        <a:rPr lang="en-US" sz="1600" dirty="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extLst>
                  <a:ext uri="{0D108BD9-81ED-4DB2-BD59-A6C34878D82A}">
                    <a16:rowId xmlns:a16="http://schemas.microsoft.com/office/drawing/2014/main" val="3060831228"/>
                  </a:ext>
                </a:extLst>
              </a:tr>
            </a:tbl>
          </a:graphicData>
        </a:graphic>
      </p:graphicFrame>
    </p:spTree>
    <p:extLst>
      <p:ext uri="{BB962C8B-B14F-4D97-AF65-F5344CB8AC3E}">
        <p14:creationId xmlns:p14="http://schemas.microsoft.com/office/powerpoint/2010/main" val="354266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אופרטורים להשוואה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98CEC030-2A29-3B57-7F19-FCADD5094EC7}"/>
              </a:ext>
            </a:extLst>
          </p:cNvPr>
          <p:cNvGraphicFramePr>
            <a:graphicFrameLocks noGrp="1"/>
          </p:cNvGraphicFramePr>
          <p:nvPr>
            <p:extLst>
              <p:ext uri="{D42A27DB-BD31-4B8C-83A1-F6EECF244321}">
                <p14:modId xmlns:p14="http://schemas.microsoft.com/office/powerpoint/2010/main" val="2681542165"/>
              </p:ext>
            </p:extLst>
          </p:nvPr>
        </p:nvGraphicFramePr>
        <p:xfrm>
          <a:off x="4694582" y="2455485"/>
          <a:ext cx="7067112" cy="4327736"/>
        </p:xfrm>
        <a:graphic>
          <a:graphicData uri="http://schemas.openxmlformats.org/drawingml/2006/table">
            <a:tbl>
              <a:tblPr/>
              <a:tblGrid>
                <a:gridCol w="2718182">
                  <a:extLst>
                    <a:ext uri="{9D8B030D-6E8A-4147-A177-3AD203B41FA5}">
                      <a16:colId xmlns:a16="http://schemas.microsoft.com/office/drawing/2014/main" val="1792922535"/>
                    </a:ext>
                  </a:extLst>
                </a:gridCol>
                <a:gridCol w="2174465">
                  <a:extLst>
                    <a:ext uri="{9D8B030D-6E8A-4147-A177-3AD203B41FA5}">
                      <a16:colId xmlns:a16="http://schemas.microsoft.com/office/drawing/2014/main" val="940704500"/>
                    </a:ext>
                  </a:extLst>
                </a:gridCol>
                <a:gridCol w="2174465">
                  <a:extLst>
                    <a:ext uri="{9D8B030D-6E8A-4147-A177-3AD203B41FA5}">
                      <a16:colId xmlns:a16="http://schemas.microsoft.com/office/drawing/2014/main" val="3540754347"/>
                    </a:ext>
                  </a:extLst>
                </a:gridCol>
              </a:tblGrid>
              <a:tr h="281628">
                <a:tc>
                  <a:txBody>
                    <a:bodyPr/>
                    <a:lstStyle/>
                    <a:p>
                      <a:pPr algn="l" fontAlgn="t"/>
                      <a:r>
                        <a:rPr lang="en-US" sz="1300" dirty="0">
                          <a:effectLst/>
                        </a:rPr>
                        <a:t>Operator</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Example</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Same As</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593895699"/>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5</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5</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2605129428"/>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46179432"/>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2016396952"/>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21909313"/>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543332726"/>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890097031"/>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4266373297"/>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594194120"/>
                  </a:ext>
                </a:extLst>
              </a:tr>
              <a:tr h="281628">
                <a:tc>
                  <a:txBody>
                    <a:bodyPr/>
                    <a:lstStyle/>
                    <a:p>
                      <a:pPr algn="l" fontAlgn="t"/>
                      <a:r>
                        <a:rPr lang="he-IL" sz="1300">
                          <a:effectLst/>
                        </a:rPr>
                        <a:t>&amp;=</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&amp;=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&amp;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2124353510"/>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94324916"/>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1444190610"/>
                  </a:ext>
                </a:extLst>
              </a:tr>
              <a:tr h="281628">
                <a:tc>
                  <a:txBody>
                    <a:bodyPr/>
                    <a:lstStyle/>
                    <a:p>
                      <a:pPr algn="l" fontAlgn="t"/>
                      <a:r>
                        <a:rPr lang="he-IL" sz="1300">
                          <a:effectLst/>
                        </a:rPr>
                        <a:t>&gt;&gt;=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dirty="0">
                          <a:effectLst/>
                        </a:rPr>
                        <a:t>x &gt;&gt;=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dirty="0">
                          <a:effectLst/>
                        </a:rPr>
                        <a:t>x = x &gt;&gt;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473341387"/>
                  </a:ext>
                </a:extLst>
              </a:tr>
              <a:tr h="281628">
                <a:tc>
                  <a:txBody>
                    <a:bodyPr/>
                    <a:lstStyle/>
                    <a:p>
                      <a:pPr algn="l" fontAlgn="t"/>
                      <a:r>
                        <a:rPr lang="he-IL" sz="1300">
                          <a:effectLst/>
                        </a:rPr>
                        <a:t>&lt;&lt;=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tc>
                  <a:txBody>
                    <a:bodyPr/>
                    <a:lstStyle/>
                    <a:p>
                      <a:pPr algn="l" fontAlgn="t"/>
                      <a:r>
                        <a:rPr lang="en-US" sz="1300">
                          <a:effectLst/>
                        </a:rPr>
                        <a:t>x &lt;&lt;=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tc>
                  <a:txBody>
                    <a:bodyPr/>
                    <a:lstStyle/>
                    <a:p>
                      <a:pPr algn="l" fontAlgn="t"/>
                      <a:r>
                        <a:rPr lang="en-US" sz="1300" dirty="0">
                          <a:effectLst/>
                        </a:rPr>
                        <a:t>x = x &lt;&lt;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extLst>
                  <a:ext uri="{0D108BD9-81ED-4DB2-BD59-A6C34878D82A}">
                    <a16:rowId xmlns:a16="http://schemas.microsoft.com/office/drawing/2014/main" val="2839120622"/>
                  </a:ext>
                </a:extLst>
              </a:tr>
            </a:tbl>
          </a:graphicData>
        </a:graphic>
      </p:graphicFrame>
    </p:spTree>
    <p:extLst>
      <p:ext uri="{BB962C8B-B14F-4D97-AF65-F5344CB8AC3E}">
        <p14:creationId xmlns:p14="http://schemas.microsoft.com/office/powerpoint/2010/main" val="777416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מס' אקראי (</a:t>
            </a:r>
            <a:r>
              <a:rPr lang="en-US" sz="1800" b="1" dirty="0">
                <a:solidFill>
                  <a:srgbClr val="92D050"/>
                </a:solidFill>
                <a:latin typeface="Arial" panose="020B0604020202020204" pitchFamily="34" charset="0"/>
                <a:cs typeface="Arial" panose="020B0604020202020204" pitchFamily="34" charset="0"/>
              </a:rPr>
              <a:t>random</a:t>
            </a:r>
            <a:r>
              <a:rPr lang="he-IL" sz="1800" b="1" dirty="0">
                <a:solidFill>
                  <a:srgbClr val="92D050"/>
                </a:solidFill>
                <a:latin typeface="Arial" panose="020B0604020202020204" pitchFamily="34" charset="0"/>
                <a:cs typeface="Arial" panose="020B0604020202020204" pitchFamily="34" charset="0"/>
              </a:rPr>
              <a:t>)</a:t>
            </a:r>
          </a:p>
          <a:p>
            <a:pPr algn="r" rtl="1">
              <a:lnSpc>
                <a:spcPct val="150000"/>
              </a:lnSpc>
            </a:pPr>
            <a:r>
              <a:rPr lang="he-IL" sz="1800" dirty="0"/>
              <a:t>יש להוסיף מודול </a:t>
            </a:r>
            <a:r>
              <a:rPr lang="en-US" sz="1800" dirty="0"/>
              <a:t>random</a:t>
            </a:r>
            <a:r>
              <a:rPr lang="he-IL" sz="1800" dirty="0"/>
              <a:t> (</a:t>
            </a:r>
            <a:r>
              <a:rPr lang="en-US" sz="1800" dirty="0"/>
              <a:t>import random</a:t>
            </a:r>
            <a:r>
              <a:rPr lang="he-IL" sz="1800" dirty="0"/>
              <a:t>) בתחילת הקוד.</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אפשר להשתמש בפונקציה: </a:t>
            </a:r>
            <a:r>
              <a:rPr lang="en-US" sz="1800" dirty="0">
                <a:solidFill>
                  <a:schemeClr val="tx1"/>
                </a:solidFill>
                <a:latin typeface="Arial" panose="020B0604020202020204" pitchFamily="34" charset="0"/>
                <a:cs typeface="Arial" panose="020B0604020202020204" pitchFamily="34" charset="0"/>
              </a:rPr>
              <a:t>random.randomrange()</a:t>
            </a:r>
            <a:endParaRPr lang="he-IL"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55AA2DD2-7FAB-0DF2-115E-EEB67DD8803B}"/>
              </a:ext>
            </a:extLst>
          </p:cNvPr>
          <p:cNvPicPr>
            <a:picLocks noChangeAspect="1"/>
          </p:cNvPicPr>
          <p:nvPr/>
        </p:nvPicPr>
        <p:blipFill>
          <a:blip r:embed="rId7"/>
          <a:stretch>
            <a:fillRect/>
          </a:stretch>
        </p:blipFill>
        <p:spPr>
          <a:xfrm>
            <a:off x="5427566" y="3690893"/>
            <a:ext cx="6334125" cy="723900"/>
          </a:xfrm>
          <a:prstGeom prst="rect">
            <a:avLst/>
          </a:prstGeom>
        </p:spPr>
      </p:pic>
    </p:spTree>
    <p:extLst>
      <p:ext uri="{BB962C8B-B14F-4D97-AF65-F5344CB8AC3E}">
        <p14:creationId xmlns:p14="http://schemas.microsoft.com/office/powerpoint/2010/main" val="3155632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0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600" b="1" dirty="0">
                <a:solidFill>
                  <a:srgbClr val="92D050"/>
                </a:solidFill>
                <a:latin typeface="Arial" panose="020B0604020202020204" pitchFamily="34" charset="0"/>
                <a:cs typeface="Arial" panose="020B0604020202020204" pitchFamily="34" charset="0"/>
              </a:rPr>
              <a:t>תנאים</a:t>
            </a:r>
            <a:endParaRPr lang="en-US" sz="26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2000" dirty="0"/>
              <a:t>התנאי הבסיסי ביותר הוא </a:t>
            </a:r>
            <a:r>
              <a:rPr lang="en-US" sz="2000" dirty="0"/>
              <a:t>if</a:t>
            </a:r>
            <a:r>
              <a:rPr lang="he-IL" sz="2000" dirty="0"/>
              <a:t>. לאחר </a:t>
            </a:r>
            <a:r>
              <a:rPr lang="en-US" sz="2000" dirty="0"/>
              <a:t>if</a:t>
            </a:r>
            <a:r>
              <a:rPr lang="he-IL" sz="2000" dirty="0"/>
              <a:t> יבוא ביטוי בוליאני כלשהו. אם ערך הביטוי הוא </a:t>
            </a:r>
            <a:r>
              <a:rPr lang="en-US" sz="2000" dirty="0"/>
              <a:t>True</a:t>
            </a:r>
            <a:r>
              <a:rPr lang="he-IL" sz="2000" dirty="0"/>
              <a:t>, אז יבוצע הקוד שלאחר ה-</a:t>
            </a:r>
            <a:r>
              <a:rPr lang="en-US" sz="2000" dirty="0"/>
              <a:t>if</a:t>
            </a:r>
            <a:r>
              <a:rPr lang="he-IL" sz="2000" dirty="0"/>
              <a:t>, ואם ערך הביטוי הוא </a:t>
            </a:r>
            <a:r>
              <a:rPr lang="en-US" sz="2000" dirty="0"/>
              <a:t>False</a:t>
            </a:r>
            <a:r>
              <a:rPr lang="he-IL" sz="2000" dirty="0"/>
              <a:t>, אז יבוצע דילוג. יש דרכים שונות לבדוק את היחס בין משתנה לביטוי כלשהו.</a:t>
            </a:r>
            <a:endParaRPr lang="en-US" sz="2000" dirty="0"/>
          </a:p>
          <a:p>
            <a:pPr algn="r" rtl="1">
              <a:lnSpc>
                <a:spcPct val="150000"/>
              </a:lnSpc>
            </a:pPr>
            <a:r>
              <a:rPr lang="he-IL" sz="2000" b="1" dirty="0"/>
              <a:t>שימו לב: יש לעשות </a:t>
            </a:r>
            <a:r>
              <a:rPr lang="en-US" sz="2000" b="1" dirty="0"/>
              <a:t>TAB</a:t>
            </a:r>
            <a:r>
              <a:rPr lang="he-IL" sz="2000" b="1" dirty="0"/>
              <a:t> לפני ביטוי!</a:t>
            </a:r>
          </a:p>
          <a:p>
            <a:pPr marL="342900" indent="-342900" algn="r" rtl="1">
              <a:lnSpc>
                <a:spcPct val="150000"/>
              </a:lnSpc>
              <a:buFont typeface="Wingdings" panose="05000000000000000000" pitchFamily="2" charset="2"/>
              <a:buChar char="v"/>
            </a:pPr>
            <a:r>
              <a:rPr lang="he-IL" sz="2000" dirty="0"/>
              <a:t>שוויון - הסימן == (פעמיים =) פירושו "האם צד שמאל של הביטוי שווה לצד ימין"</a:t>
            </a:r>
          </a:p>
          <a:p>
            <a:pPr marL="342900" indent="-342900" algn="r" rtl="1">
              <a:lnSpc>
                <a:spcPct val="150000"/>
              </a:lnSpc>
              <a:buFont typeface="Wingdings" panose="05000000000000000000" pitchFamily="2" charset="2"/>
              <a:buChar char="v"/>
            </a:pPr>
            <a:r>
              <a:rPr lang="he-IL" sz="2000" dirty="0"/>
              <a:t>אי שוויון - הסימן =! פירושו "האם צד שמאל של הביטוי אינו שווה לצד ימין"</a:t>
            </a:r>
            <a:endParaRPr lang="en-US" sz="2000" dirty="0"/>
          </a:p>
          <a:p>
            <a:pPr marL="342900" indent="-342900" algn="r" rtl="1">
              <a:lnSpc>
                <a:spcPct val="150000"/>
              </a:lnSpc>
              <a:buFont typeface="Wingdings" panose="05000000000000000000" pitchFamily="2" charset="2"/>
              <a:buChar char="v"/>
            </a:pPr>
            <a:r>
              <a:rPr lang="he-IL" sz="2000" dirty="0"/>
              <a:t>גדול / קטן / גדול שווה / קטן שווה</a:t>
            </a:r>
            <a:r>
              <a:rPr lang="en-US" sz="2000" dirty="0"/>
              <a:t> </a:t>
            </a:r>
            <a:r>
              <a:rPr lang="he-IL" sz="2000" dirty="0"/>
              <a:t> - כל אחד מהסימנים &gt;, &lt;, =&gt;, =&lt; בודק אם התנאים מקיימים את היחס שמוגדר בסימן</a:t>
            </a:r>
            <a:endParaRPr lang="en-US" sz="2000" dirty="0"/>
          </a:p>
          <a:p>
            <a:pPr marL="342900" indent="-342900" algn="r" rtl="1">
              <a:lnSpc>
                <a:spcPct val="150000"/>
              </a:lnSpc>
              <a:buFont typeface="Wingdings" panose="05000000000000000000" pitchFamily="2" charset="2"/>
              <a:buChar char="v"/>
            </a:pPr>
            <a:r>
              <a:rPr lang="he-IL" sz="2000" dirty="0"/>
              <a:t>שוויון למשתנה בוליאני - כאשר משווים משהו למשתנה בוליאני לא נהוג לכתוב ==, אלא משתמשים בביטוי </a:t>
            </a:r>
            <a:r>
              <a:rPr lang="en-US" sz="2000" dirty="0"/>
              <a:t>is</a:t>
            </a:r>
            <a:r>
              <a:rPr lang="he-IL" sz="2000" dirty="0"/>
              <a:t>.</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0278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מבוא</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פייתון ידועה כשפה המאפשרת לכתוב מעט מאוד שורות קוד כדי להריץ אפליקציה או תהליך כלשהו.</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בשנים אחרונות אנחנו רואים יותר ויותר ביקוש לעבודה עם נתונים באמצעות השפה. וזאת בשל היכולות שלה לתת מענה ופתרון </a:t>
            </a:r>
            <a:r>
              <a:rPr lang="en-US" sz="1800" dirty="0">
                <a:solidFill>
                  <a:schemeClr val="tx1"/>
                </a:solidFill>
                <a:latin typeface="Arial" panose="020B0604020202020204" pitchFamily="34" charset="0"/>
                <a:cs typeface="Arial" panose="020B0604020202020204" pitchFamily="34" charset="0"/>
              </a:rPr>
              <a:t>End-to-End</a:t>
            </a:r>
            <a:r>
              <a:rPr lang="he-IL" sz="1800" dirty="0">
                <a:solidFill>
                  <a:schemeClr val="tx1"/>
                </a:solidFill>
                <a:latin typeface="Arial" panose="020B0604020202020204" pitchFamily="34" charset="0"/>
                <a:cs typeface="Arial" panose="020B0604020202020204" pitchFamily="34" charset="0"/>
              </a:rPr>
              <a:t> כשמדובר במניפולציה על נתונים. במדובר בשפה קלה ללמידה, שפה שאין לה מגבלה כלשהי בעיבוד הנתונים, שימושית בכל פלטפורמה, ועל גבי כל מערכת הפעלה.</a:t>
            </a:r>
            <a:endParaRPr lang="en-US" sz="1800" dirty="0">
              <a:solidFill>
                <a:schemeClr val="tx1"/>
              </a:solidFill>
              <a:latin typeface="Arial" panose="020B0604020202020204" pitchFamily="34" charset="0"/>
              <a:cs typeface="Arial" panose="020B0604020202020204" pitchFamily="34" charset="0"/>
            </a:endParaRPr>
          </a:p>
          <a:p>
            <a:pPr algn="r" rtl="1">
              <a:lnSpc>
                <a:spcPct val="150000"/>
              </a:lnSpc>
            </a:pPr>
            <a:r>
              <a:rPr lang="en-US" sz="1800" dirty="0">
                <a:solidFill>
                  <a:schemeClr val="tx1"/>
                </a:solidFill>
                <a:latin typeface="Arial" panose="020B0604020202020204" pitchFamily="34" charset="0"/>
                <a:cs typeface="Arial" panose="020B0604020202020204" pitchFamily="34" charset="0"/>
                <a:hlinkClick r:id="rId4"/>
              </a:rPr>
              <a:t>https://data.cyber.org.il/python/python_book.pdf</a:t>
            </a:r>
            <a:endParaRPr lang="he-IL" sz="1800"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6"/>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061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0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600" b="1" dirty="0">
                <a:solidFill>
                  <a:srgbClr val="92D050"/>
                </a:solidFill>
                <a:latin typeface="Arial" panose="020B0604020202020204" pitchFamily="34" charset="0"/>
                <a:cs typeface="Arial" panose="020B0604020202020204" pitchFamily="34" charset="0"/>
              </a:rPr>
              <a:t>מבוא</a:t>
            </a:r>
            <a:endParaRPr lang="he-IL" sz="23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solidFill>
                  <a:schemeClr val="tx1"/>
                </a:solidFill>
                <a:latin typeface="Arial" panose="020B0604020202020204" pitchFamily="34" charset="0"/>
                <a:cs typeface="Arial" panose="020B0604020202020204" pitchFamily="34" charset="0"/>
              </a:rPr>
              <a:t>שפת פייתון פותחה ב-1990 כשפת סקריפטים. </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מהי שפת סקריפטים? כדי להבין מהי שפת סקריפטים נצטרך להבין קודם כל כיצד עובדת שפה שאינה שפת סקריפטים, לדוגמה שפת </a:t>
            </a:r>
            <a:r>
              <a:rPr lang="en-US" sz="1800" dirty="0">
                <a:solidFill>
                  <a:schemeClr val="tx1"/>
                </a:solidFill>
                <a:latin typeface="Arial" panose="020B0604020202020204" pitchFamily="34" charset="0"/>
                <a:cs typeface="Arial" panose="020B0604020202020204" pitchFamily="34" charset="0"/>
              </a:rPr>
              <a:t>C</a:t>
            </a:r>
            <a:r>
              <a:rPr lang="he-IL" sz="1800" dirty="0">
                <a:solidFill>
                  <a:schemeClr val="tx1"/>
                </a:solidFill>
                <a:latin typeface="Arial" panose="020B0604020202020204" pitchFamily="34" charset="0"/>
                <a:cs typeface="Arial" panose="020B0604020202020204" pitchFamily="34" charset="0"/>
              </a:rPr>
              <a:t>. כל שפת תוכנה צריכה להפוך בדרך כלשהי לשפת מכונה, כדי שהמעבד של המחשב יוכל להריץ אותה. ההבדל בין שפת סקריפטים לשפה שאיננה שפת סקריפטים הוא במסלול שעובר הקוד עד שהוא הופך לשפת מכונה. קוד שנכתב בשפת </a:t>
            </a:r>
            <a:r>
              <a:rPr lang="en-US" sz="1800" dirty="0">
                <a:solidFill>
                  <a:schemeClr val="tx1"/>
                </a:solidFill>
                <a:latin typeface="Arial" panose="020B0604020202020204" pitchFamily="34" charset="0"/>
                <a:cs typeface="Arial" panose="020B0604020202020204" pitchFamily="34" charset="0"/>
              </a:rPr>
              <a:t>C</a:t>
            </a:r>
            <a:r>
              <a:rPr lang="he-IL" sz="1800" dirty="0">
                <a:solidFill>
                  <a:schemeClr val="tx1"/>
                </a:solidFill>
                <a:latin typeface="Arial" panose="020B0604020202020204" pitchFamily="34" charset="0"/>
                <a:cs typeface="Arial" panose="020B0604020202020204" pitchFamily="34" charset="0"/>
              </a:rPr>
              <a:t> צריך לעבור שני שלבים לפני שהמעבד של המחשב יכול להריץ אותו:</a:t>
            </a:r>
          </a:p>
          <a:p>
            <a:pPr marL="285750" indent="-285750" algn="r" rtl="1">
              <a:lnSpc>
                <a:spcPct val="150000"/>
              </a:lnSpc>
              <a:buFont typeface="Wingdings" panose="05000000000000000000" pitchFamily="2" charset="2"/>
              <a:buChar char="v"/>
            </a:pPr>
            <a:r>
              <a:rPr lang="he-IL" sz="1800" dirty="0">
                <a:solidFill>
                  <a:schemeClr val="tx1"/>
                </a:solidFill>
                <a:latin typeface="Arial" panose="020B0604020202020204" pitchFamily="34" charset="0"/>
                <a:cs typeface="Arial" panose="020B0604020202020204" pitchFamily="34" charset="0"/>
              </a:rPr>
              <a:t>השלב הראשון נקרא קומפילציה והוא מבוצע על ידי תוכנה שנקראת קומפיילר. הקומפיילר ממיר את הקוד משפת </a:t>
            </a:r>
            <a:r>
              <a:rPr lang="en-US" sz="1800" dirty="0">
                <a:solidFill>
                  <a:schemeClr val="tx1"/>
                </a:solidFill>
                <a:latin typeface="Arial" panose="020B0604020202020204" pitchFamily="34" charset="0"/>
                <a:cs typeface="Arial" panose="020B0604020202020204" pitchFamily="34" charset="0"/>
              </a:rPr>
              <a:t>C</a:t>
            </a:r>
            <a:r>
              <a:rPr lang="he-IL" sz="1800" dirty="0">
                <a:solidFill>
                  <a:schemeClr val="tx1"/>
                </a:solidFill>
                <a:latin typeface="Arial" panose="020B0604020202020204" pitchFamily="34" charset="0"/>
                <a:cs typeface="Arial" panose="020B0604020202020204" pitchFamily="34" charset="0"/>
              </a:rPr>
              <a:t> לשפת אסמבלי. אסמבלי היא שפה שנמצאת רמה אחת מעל שפת מכונה וכדי לתכנת בה יש צורך לעבוד ישירות עם החומרה של המחשב.</a:t>
            </a:r>
          </a:p>
          <a:p>
            <a:pPr marL="285750" indent="-285750" algn="r" rtl="1">
              <a:lnSpc>
                <a:spcPct val="150000"/>
              </a:lnSpc>
              <a:buFont typeface="Wingdings" panose="05000000000000000000" pitchFamily="2" charset="2"/>
              <a:buChar char="v"/>
            </a:pPr>
            <a:r>
              <a:rPr lang="he-IL" sz="1800" dirty="0">
                <a:solidFill>
                  <a:schemeClr val="tx1"/>
                </a:solidFill>
                <a:latin typeface="Arial" panose="020B0604020202020204" pitchFamily="34" charset="0"/>
                <a:cs typeface="Arial" panose="020B0604020202020204" pitchFamily="34" charset="0"/>
              </a:rPr>
              <a:t>השלב השני מבוצע על ידי תוכנה שנקראת אסמבלר. האסמבלר ממיר את הקוד משפת אסמבלי לשפת מכונה, כלומר לשפה שהמעבד מבין. בעקבות ההמרה האחרונה נוצר קובץ הרצה בעל סיומת</a:t>
            </a:r>
            <a:r>
              <a:rPr lang="en-US" sz="1800" dirty="0">
                <a:solidFill>
                  <a:schemeClr val="tx1"/>
                </a:solidFill>
                <a:latin typeface="Arial" panose="020B0604020202020204" pitchFamily="34" charset="0"/>
                <a:cs typeface="Arial" panose="020B0604020202020204" pitchFamily="34" charset="0"/>
              </a:rPr>
              <a:t>exe </a:t>
            </a:r>
            <a:r>
              <a:rPr lang="he-IL" sz="1800" dirty="0">
                <a:solidFill>
                  <a:schemeClr val="tx1"/>
                </a:solidFill>
                <a:latin typeface="Arial" panose="020B0604020202020204" pitchFamily="34" charset="0"/>
                <a:cs typeface="Arial" panose="020B0604020202020204" pitchFamily="34" charset="0"/>
              </a:rPr>
              <a:t> (קיצור של </a:t>
            </a:r>
            <a:r>
              <a:rPr lang="en-US" sz="1800" dirty="0">
                <a:solidFill>
                  <a:schemeClr val="tx1"/>
                </a:solidFill>
                <a:latin typeface="Arial" panose="020B0604020202020204" pitchFamily="34" charset="0"/>
                <a:cs typeface="Arial" panose="020B0604020202020204" pitchFamily="34" charset="0"/>
              </a:rPr>
              <a:t>executable</a:t>
            </a:r>
            <a:r>
              <a:rPr lang="he-IL" sz="1800" dirty="0">
                <a:solidFill>
                  <a:schemeClr val="tx1"/>
                </a:solidFill>
                <a:latin typeface="Arial" panose="020B0604020202020204" pitchFamily="34" charset="0"/>
                <a:cs typeface="Arial" panose="020B0604020202020204" pitchFamily="34" charset="0"/>
              </a:rPr>
              <a:t>). בסוף התהליך נוצר קובץ שמכיל את כל הפקודות שכתבנו, כאשר הן מתורגמות לשפת מכונה.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9414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מבוא</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מה מתרחש בשפת פייתון שהינה שפת סקריפטים?</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על סקריפט פייתון פועלת תוכנה שנקראת </a:t>
            </a:r>
            <a:r>
              <a:rPr lang="en-US" sz="1800" dirty="0">
                <a:solidFill>
                  <a:schemeClr val="tx1"/>
                </a:solidFill>
                <a:latin typeface="Arial" panose="020B0604020202020204" pitchFamily="34" charset="0"/>
                <a:cs typeface="Arial" panose="020B0604020202020204" pitchFamily="34" charset="0"/>
              </a:rPr>
              <a:t>interpreter"</a:t>
            </a:r>
            <a:r>
              <a:rPr lang="he-IL" sz="1800" dirty="0">
                <a:solidFill>
                  <a:schemeClr val="tx1"/>
                </a:solidFill>
                <a:latin typeface="Arial" panose="020B0604020202020204" pitchFamily="34" charset="0"/>
                <a:cs typeface="Arial" panose="020B0604020202020204" pitchFamily="34" charset="0"/>
              </a:rPr>
              <a:t> ("פרשן"). ה-</a:t>
            </a:r>
            <a:r>
              <a:rPr lang="en-US" sz="1800" dirty="0">
                <a:solidFill>
                  <a:schemeClr val="tx1"/>
                </a:solidFill>
                <a:latin typeface="Arial" panose="020B0604020202020204" pitchFamily="34" charset="0"/>
                <a:cs typeface="Arial" panose="020B0604020202020204" pitchFamily="34" charset="0"/>
              </a:rPr>
              <a:t>interpreter</a:t>
            </a:r>
            <a:r>
              <a:rPr lang="he-IL" sz="1800" dirty="0">
                <a:solidFill>
                  <a:schemeClr val="tx1"/>
                </a:solidFill>
                <a:latin typeface="Arial" panose="020B0604020202020204" pitchFamily="34" charset="0"/>
                <a:cs typeface="Arial" panose="020B0604020202020204" pitchFamily="34" charset="0"/>
              </a:rPr>
              <a:t> עובד בצורה אחרת לגמרי מאשר הקומפיילר והאסמבלר. הוא אינו יוצר קובץ אסמבלי וגם אינו יוצר קובץ הרצה. במקום זאת, כל פקודה שכתבנו בשפת פייתון מתורגמת לשפת מכונה רק בזמן הריצה.</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 תוך כדי תהליך הפירוש, נוצר קובץ עם סיומת </a:t>
            </a:r>
            <a:r>
              <a:rPr lang="en-US" sz="1800" dirty="0">
                <a:solidFill>
                  <a:schemeClr val="tx1"/>
                </a:solidFill>
                <a:latin typeface="Arial" panose="020B0604020202020204" pitchFamily="34" charset="0"/>
                <a:cs typeface="Arial" panose="020B0604020202020204" pitchFamily="34" charset="0"/>
              </a:rPr>
              <a:t>pyc ,</a:t>
            </a:r>
            <a:r>
              <a:rPr lang="he-IL" sz="1800" dirty="0">
                <a:solidFill>
                  <a:schemeClr val="tx1"/>
                </a:solidFill>
                <a:latin typeface="Arial" panose="020B0604020202020204" pitchFamily="34" charset="0"/>
                <a:cs typeface="Arial" panose="020B0604020202020204" pitchFamily="34" charset="0"/>
              </a:rPr>
              <a:t> שמכיל</a:t>
            </a:r>
            <a:r>
              <a:rPr lang="en-US" sz="1800" dirty="0">
                <a:solidFill>
                  <a:schemeClr val="tx1"/>
                </a:solidFill>
                <a:latin typeface="Arial" panose="020B0604020202020204" pitchFamily="34" charset="0"/>
                <a:cs typeface="Arial" panose="020B0604020202020204" pitchFamily="34" charset="0"/>
              </a:rPr>
              <a:t>bytecode </a:t>
            </a:r>
            <a:r>
              <a:rPr lang="he-IL" sz="1800" dirty="0">
                <a:solidFill>
                  <a:schemeClr val="tx1"/>
                </a:solidFill>
                <a:latin typeface="Arial" panose="020B0604020202020204" pitchFamily="34" charset="0"/>
                <a:cs typeface="Arial" panose="020B0604020202020204" pitchFamily="34" charset="0"/>
              </a:rPr>
              <a:t> (הוראות שונות של ה-</a:t>
            </a:r>
            <a:r>
              <a:rPr lang="en-US" sz="1800" dirty="0">
                <a:solidFill>
                  <a:schemeClr val="tx1"/>
                </a:solidFill>
                <a:latin typeface="Arial" panose="020B0604020202020204" pitchFamily="34" charset="0"/>
                <a:cs typeface="Arial" panose="020B0604020202020204" pitchFamily="34" charset="0"/>
              </a:rPr>
              <a:t>interpreter</a:t>
            </a:r>
            <a:r>
              <a:rPr lang="he-IL" sz="1800" dirty="0">
                <a:solidFill>
                  <a:schemeClr val="tx1"/>
                </a:solidFill>
                <a:latin typeface="Arial" panose="020B0604020202020204" pitchFamily="34" charset="0"/>
                <a:cs typeface="Arial" panose="020B0604020202020204" pitchFamily="34" charset="0"/>
              </a:rPr>
              <a:t>) - אך כאמור זה אינו קובץ בשפת מכונה, כלומר, מעבד לא מסוגל להריץ את הקובץ הזה.</a:t>
            </a:r>
          </a:p>
          <a:p>
            <a:pPr algn="r" rtl="1">
              <a:lnSpc>
                <a:spcPct val="150000"/>
              </a:lnSpc>
            </a:pPr>
            <a:r>
              <a:rPr lang="he-IL" sz="1800" b="1" dirty="0">
                <a:latin typeface="Arial" panose="020B0604020202020204" pitchFamily="34" charset="0"/>
                <a:cs typeface="Arial" panose="020B0604020202020204" pitchFamily="34" charset="0"/>
              </a:rPr>
              <a:t>ההבדל העקרוני שבשפת תכנות אם יש שגיאה, אז לא נראה שום דבר ובשפת סקריפט - נראה את תוצאה של ההרצה לפני שגיא.</a:t>
            </a:r>
            <a:endParaRPr lang="he-IL" sz="1800" b="1"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4" name="Picture 3">
            <a:extLst>
              <a:ext uri="{FF2B5EF4-FFF2-40B4-BE49-F238E27FC236}">
                <a16:creationId xmlns:a16="http://schemas.microsoft.com/office/drawing/2014/main" id="{AC68151F-C4B3-BCBA-570B-047BABF875E3}"/>
              </a:ext>
            </a:extLst>
          </p:cNvPr>
          <p:cNvPicPr>
            <a:picLocks noChangeAspect="1"/>
          </p:cNvPicPr>
          <p:nvPr/>
        </p:nvPicPr>
        <p:blipFill>
          <a:blip r:embed="rId6"/>
          <a:stretch>
            <a:fillRect/>
          </a:stretch>
        </p:blipFill>
        <p:spPr>
          <a:xfrm>
            <a:off x="520677" y="2422293"/>
            <a:ext cx="5021697" cy="3401522"/>
          </a:xfrm>
          <a:prstGeom prst="rect">
            <a:avLst/>
          </a:prstGeom>
        </p:spPr>
      </p:pic>
    </p:spTree>
    <p:extLst>
      <p:ext uri="{BB962C8B-B14F-4D97-AF65-F5344CB8AC3E}">
        <p14:creationId xmlns:p14="http://schemas.microsoft.com/office/powerpoint/2010/main" val="3429320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איפה משתמשים בפיתון?</a:t>
            </a:r>
            <a:endParaRPr lang="he-IL" sz="1800" b="1"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 name="Picture 4" descr="Python Applications Quora">
            <a:extLst>
              <a:ext uri="{FF2B5EF4-FFF2-40B4-BE49-F238E27FC236}">
                <a16:creationId xmlns:a16="http://schemas.microsoft.com/office/drawing/2014/main" id="{B3C27688-3FCE-AE3B-8CF7-C0D9E271AF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19129" y="2647728"/>
            <a:ext cx="5734050" cy="36385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a:extLst>
              <a:ext uri="{FF2B5EF4-FFF2-40B4-BE49-F238E27FC236}">
                <a16:creationId xmlns:a16="http://schemas.microsoft.com/office/drawing/2014/main" id="{438202D0-3429-DB94-4876-76A81EFFB351}"/>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8027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איפה משתמשים בפיתון?</a:t>
            </a:r>
            <a:endParaRPr lang="he-IL" sz="1800" b="1"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438202D0-3429-DB94-4876-76A81EFFB351}"/>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Why Learn Python? 6 Reasons Why it&amp;#39;s So Hot Right Now. | CodingNomads">
            <a:extLst>
              <a:ext uri="{FF2B5EF4-FFF2-40B4-BE49-F238E27FC236}">
                <a16:creationId xmlns:a16="http://schemas.microsoft.com/office/drawing/2014/main" id="{EF538FA3-E439-F901-D5B8-D9964469904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48406" y="3030332"/>
            <a:ext cx="8013285" cy="2185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78631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התקנה</a:t>
            </a:r>
          </a:p>
          <a:p>
            <a:pPr algn="r" rtl="1">
              <a:lnSpc>
                <a:spcPct val="150000"/>
              </a:lnSpc>
            </a:pPr>
            <a:r>
              <a:rPr lang="he-IL" sz="1800" dirty="0">
                <a:latin typeface="Arial" panose="020B0604020202020204" pitchFamily="34" charset="0"/>
                <a:cs typeface="Arial" panose="020B0604020202020204" pitchFamily="34" charset="0"/>
              </a:rPr>
              <a:t>יש להתקין תוסף ל-</a:t>
            </a:r>
            <a:r>
              <a:rPr lang="en-US" sz="1800" dirty="0">
                <a:latin typeface="Arial" panose="020B0604020202020204" pitchFamily="34" charset="0"/>
                <a:cs typeface="Arial" panose="020B0604020202020204" pitchFamily="34" charset="0"/>
              </a:rPr>
              <a:t>Visual Studio Code</a:t>
            </a:r>
            <a:r>
              <a:rPr lang="he-IL" sz="1800" dirty="0">
                <a:latin typeface="Arial" panose="020B0604020202020204" pitchFamily="34" charset="0"/>
                <a:cs typeface="Arial" panose="020B0604020202020204" pitchFamily="34" charset="0"/>
              </a:rPr>
              <a:t>:</a:t>
            </a:r>
          </a:p>
          <a:p>
            <a:pPr algn="r" rtl="1">
              <a:lnSpc>
                <a:spcPct val="150000"/>
              </a:lnSpc>
            </a:pPr>
            <a:r>
              <a:rPr lang="en-US" sz="1800" dirty="0">
                <a:solidFill>
                  <a:srgbClr val="0A0F2D"/>
                </a:solidFill>
                <a:latin typeface="Dosis"/>
                <a:hlinkClick r:id="rId4"/>
              </a:rPr>
              <a:t>https://marketplace.visualstudio.com/items?itemName=ms-python.python</a:t>
            </a:r>
            <a:endParaRPr lang="he-IL" sz="1800" dirty="0">
              <a:latin typeface="Arial" panose="020B0604020202020204" pitchFamily="34" charset="0"/>
              <a:cs typeface="Arial" panose="020B0604020202020204" pitchFamily="34" charset="0"/>
            </a:endParaRPr>
          </a:p>
          <a:p>
            <a:pPr algn="r" rtl="1">
              <a:lnSpc>
                <a:spcPct val="150000"/>
              </a:lnSpc>
            </a:pPr>
            <a:endParaRPr lang="he-IL" sz="1800"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6"/>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2E0372AC-D337-D476-1738-CAD44EBF1216}"/>
              </a:ext>
            </a:extLst>
          </p:cNvPr>
          <p:cNvPicPr>
            <a:picLocks noChangeAspect="1"/>
          </p:cNvPicPr>
          <p:nvPr/>
        </p:nvPicPr>
        <p:blipFill>
          <a:blip r:embed="rId8"/>
          <a:stretch>
            <a:fillRect/>
          </a:stretch>
        </p:blipFill>
        <p:spPr>
          <a:xfrm>
            <a:off x="4055302" y="3993746"/>
            <a:ext cx="7706392" cy="2156521"/>
          </a:xfrm>
          <a:prstGeom prst="rect">
            <a:avLst/>
          </a:prstGeom>
        </p:spPr>
      </p:pic>
    </p:spTree>
    <p:extLst>
      <p:ext uri="{BB962C8B-B14F-4D97-AF65-F5344CB8AC3E}">
        <p14:creationId xmlns:p14="http://schemas.microsoft.com/office/powerpoint/2010/main" val="3615356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התקנה</a:t>
            </a:r>
          </a:p>
          <a:p>
            <a:pPr algn="r" rtl="1">
              <a:lnSpc>
                <a:spcPct val="150000"/>
              </a:lnSpc>
            </a:pPr>
            <a:r>
              <a:rPr lang="he-IL" sz="1800" dirty="0">
                <a:latin typeface="Arial" panose="020B0604020202020204" pitchFamily="34" charset="0"/>
                <a:cs typeface="Arial" panose="020B0604020202020204" pitchFamily="34" charset="0"/>
              </a:rPr>
              <a:t>יש להתקין תוסף ל-</a:t>
            </a:r>
            <a:r>
              <a:rPr lang="en-US" sz="1800" dirty="0">
                <a:latin typeface="Arial" panose="020B0604020202020204" pitchFamily="34" charset="0"/>
                <a:cs typeface="Arial" panose="020B0604020202020204" pitchFamily="34" charset="0"/>
              </a:rPr>
              <a:t>Visual Studio Code</a:t>
            </a:r>
            <a:r>
              <a:rPr lang="he-IL" sz="1800" dirty="0">
                <a:latin typeface="Arial" panose="020B0604020202020204" pitchFamily="34" charset="0"/>
                <a:cs typeface="Arial" panose="020B0604020202020204" pitchFamily="34" charset="0"/>
              </a:rPr>
              <a:t>:</a:t>
            </a:r>
          </a:p>
          <a:p>
            <a:pPr algn="r" rtl="1">
              <a:lnSpc>
                <a:spcPct val="150000"/>
              </a:lnSpc>
            </a:pPr>
            <a:r>
              <a:rPr lang="en-US" sz="1800" dirty="0">
                <a:solidFill>
                  <a:srgbClr val="0A0F2D"/>
                </a:solidFill>
                <a:latin typeface="Dosis"/>
                <a:hlinkClick r:id="rId4"/>
              </a:rPr>
              <a:t>https://marketplace.visualstudio.com/items?itemName=ms-python.vscode-pylance</a:t>
            </a:r>
            <a:endParaRPr lang="he-IL" sz="1800"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6"/>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2E0372AC-D337-D476-1738-CAD44EBF1216}"/>
              </a:ext>
            </a:extLst>
          </p:cNvPr>
          <p:cNvPicPr>
            <a:picLocks noChangeAspect="1"/>
          </p:cNvPicPr>
          <p:nvPr/>
        </p:nvPicPr>
        <p:blipFill>
          <a:blip r:embed="rId8"/>
          <a:srcRect/>
          <a:stretch/>
        </p:blipFill>
        <p:spPr>
          <a:xfrm>
            <a:off x="4055302" y="4211354"/>
            <a:ext cx="7706392" cy="1721304"/>
          </a:xfrm>
          <a:prstGeom prst="rect">
            <a:avLst/>
          </a:prstGeom>
        </p:spPr>
      </p:pic>
    </p:spTree>
    <p:extLst>
      <p:ext uri="{BB962C8B-B14F-4D97-AF65-F5344CB8AC3E}">
        <p14:creationId xmlns:p14="http://schemas.microsoft.com/office/powerpoint/2010/main" val="1343346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cs typeface="+mn-cs"/>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התקנה</a:t>
            </a:r>
          </a:p>
          <a:p>
            <a:pPr algn="r" rtl="1">
              <a:lnSpc>
                <a:spcPct val="150000"/>
              </a:lnSpc>
            </a:pPr>
            <a:r>
              <a:rPr lang="he-IL" sz="1800" dirty="0">
                <a:latin typeface="Arial" panose="020B0604020202020204" pitchFamily="34" charset="0"/>
                <a:cs typeface="Arial" panose="020B0604020202020204" pitchFamily="34" charset="0"/>
              </a:rPr>
              <a:t>לאחר מכן יש התקין את הפיתון:</a:t>
            </a:r>
          </a:p>
          <a:p>
            <a:pPr algn="r" rtl="1">
              <a:lnSpc>
                <a:spcPct val="150000"/>
              </a:lnSpc>
            </a:pPr>
            <a:r>
              <a:rPr lang="en-US" sz="1800" dirty="0">
                <a:solidFill>
                  <a:srgbClr val="0A0F2D"/>
                </a:solidFill>
                <a:latin typeface="Dosis"/>
                <a:hlinkClick r:id="rId4"/>
              </a:rPr>
              <a:t>https://www.python.org/downloads/</a:t>
            </a:r>
            <a:endParaRPr lang="he-IL" sz="1800"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6"/>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2E0372AC-D337-D476-1738-CAD44EBF1216}"/>
              </a:ext>
            </a:extLst>
          </p:cNvPr>
          <p:cNvPicPr>
            <a:picLocks noChangeAspect="1"/>
          </p:cNvPicPr>
          <p:nvPr/>
        </p:nvPicPr>
        <p:blipFill>
          <a:blip r:embed="rId8"/>
          <a:srcRect/>
          <a:stretch/>
        </p:blipFill>
        <p:spPr>
          <a:xfrm>
            <a:off x="5264209" y="3628507"/>
            <a:ext cx="5851744" cy="2508583"/>
          </a:xfrm>
          <a:prstGeom prst="rect">
            <a:avLst/>
          </a:prstGeom>
        </p:spPr>
      </p:pic>
    </p:spTree>
    <p:extLst>
      <p:ext uri="{BB962C8B-B14F-4D97-AF65-F5344CB8AC3E}">
        <p14:creationId xmlns:p14="http://schemas.microsoft.com/office/powerpoint/2010/main" val="2036441690"/>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5658</TotalTime>
  <Words>955</Words>
  <Application>Microsoft Office PowerPoint</Application>
  <PresentationFormat>Widescreen</PresentationFormat>
  <Paragraphs>132</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Light</vt:lpstr>
      <vt:lpstr>Dosis</vt:lpstr>
      <vt:lpstr>Sagona ExtraLight</vt:lpstr>
      <vt:lpstr>Speak Pro</vt:lpstr>
      <vt:lpstr>Wingdings</vt:lpstr>
      <vt:lpstr>Office Theme</vt:lpstr>
      <vt:lpstr>QA בודק תוכנה</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47</cp:revision>
  <dcterms:created xsi:type="dcterms:W3CDTF">2022-03-07T11:44:47Z</dcterms:created>
  <dcterms:modified xsi:type="dcterms:W3CDTF">2023-01-26T15:26:54Z</dcterms:modified>
</cp:coreProperties>
</file>

<file path=docProps/thumbnail.jpeg>
</file>